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0" r:id="rId1"/>
  </p:sldMasterIdLst>
  <p:notesMasterIdLst>
    <p:notesMasterId r:id="rId24"/>
  </p:notesMasterIdLst>
  <p:sldIdLst>
    <p:sldId id="256" r:id="rId2"/>
    <p:sldId id="257" r:id="rId3"/>
    <p:sldId id="258" r:id="rId4"/>
    <p:sldId id="272" r:id="rId5"/>
    <p:sldId id="259" r:id="rId6"/>
    <p:sldId id="271" r:id="rId7"/>
    <p:sldId id="260" r:id="rId8"/>
    <p:sldId id="274" r:id="rId9"/>
    <p:sldId id="27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6" r:id="rId18"/>
    <p:sldId id="277" r:id="rId19"/>
    <p:sldId id="280" r:id="rId20"/>
    <p:sldId id="279" r:id="rId21"/>
    <p:sldId id="278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1"/>
    <p:restoredTop sz="94648"/>
  </p:normalViewPr>
  <p:slideViewPr>
    <p:cSldViewPr snapToGrid="0" snapToObjects="1">
      <p:cViewPr varScale="1">
        <p:scale>
          <a:sx n="84" d="100"/>
          <a:sy n="84" d="100"/>
        </p:scale>
        <p:origin x="10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A960B-DAD5-4283-8909-49E823D4C56D}" type="doc">
      <dgm:prSet loTypeId="urn:microsoft.com/office/officeart/2005/8/layout/cycle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AC7222-F3A6-4042-AAAD-0A225CE76566}">
      <dgm:prSet phldrT="[Text]"/>
      <dgm:spPr/>
      <dgm:t>
        <a:bodyPr/>
        <a:lstStyle/>
        <a:p>
          <a:r>
            <a:rPr lang="en-US" dirty="0" smtClean="0">
              <a:solidFill>
                <a:srgbClr val="0070C0"/>
              </a:solidFill>
            </a:rPr>
            <a:t>Reduce</a:t>
          </a:r>
          <a:endParaRPr lang="en-US" dirty="0">
            <a:solidFill>
              <a:srgbClr val="0070C0"/>
            </a:solidFill>
          </a:endParaRPr>
        </a:p>
      </dgm:t>
    </dgm:pt>
    <dgm:pt modelId="{A5A33929-1DD5-4994-9825-3D924BAB8911}" type="parTrans" cxnId="{2EDD024E-B4E1-484B-A83B-B5B6E18C6C0F}">
      <dgm:prSet/>
      <dgm:spPr/>
      <dgm:t>
        <a:bodyPr/>
        <a:lstStyle/>
        <a:p>
          <a:endParaRPr lang="en-US"/>
        </a:p>
      </dgm:t>
    </dgm:pt>
    <dgm:pt modelId="{92B3EE85-288B-4097-A994-AD9A5DBE0722}" type="sibTrans" cxnId="{2EDD024E-B4E1-484B-A83B-B5B6E18C6C0F}">
      <dgm:prSet/>
      <dgm:spPr/>
      <dgm:t>
        <a:bodyPr/>
        <a:lstStyle/>
        <a:p>
          <a:endParaRPr lang="en-US"/>
        </a:p>
      </dgm:t>
    </dgm:pt>
    <dgm:pt modelId="{07FA9944-8DD2-4104-98C3-9F29AF2369D8}">
      <dgm:prSet phldrT="[Text]"/>
      <dgm:spPr/>
      <dgm:t>
        <a:bodyPr/>
        <a:lstStyle/>
        <a:p>
          <a:r>
            <a:rPr lang="en-US" dirty="0" smtClean="0">
              <a:solidFill>
                <a:srgbClr val="0070C0"/>
              </a:solidFill>
            </a:rPr>
            <a:t>Reuse</a:t>
          </a:r>
          <a:endParaRPr lang="en-US" dirty="0">
            <a:solidFill>
              <a:srgbClr val="0070C0"/>
            </a:solidFill>
          </a:endParaRPr>
        </a:p>
      </dgm:t>
    </dgm:pt>
    <dgm:pt modelId="{0D386077-4A71-47D3-8F97-BF28FBCACE8F}" type="parTrans" cxnId="{6322CCCB-7A73-4EF1-BB23-3BF914FE3FB0}">
      <dgm:prSet/>
      <dgm:spPr/>
      <dgm:t>
        <a:bodyPr/>
        <a:lstStyle/>
        <a:p>
          <a:endParaRPr lang="en-US"/>
        </a:p>
      </dgm:t>
    </dgm:pt>
    <dgm:pt modelId="{8FCBCF79-5E8B-42CE-966B-A5E8E201E1C2}" type="sibTrans" cxnId="{6322CCCB-7A73-4EF1-BB23-3BF914FE3FB0}">
      <dgm:prSet/>
      <dgm:spPr/>
      <dgm:t>
        <a:bodyPr/>
        <a:lstStyle/>
        <a:p>
          <a:endParaRPr lang="en-US"/>
        </a:p>
      </dgm:t>
    </dgm:pt>
    <dgm:pt modelId="{DF5BA510-7EBE-4B0E-8850-54789AD808B9}">
      <dgm:prSet phldrT="[Text]"/>
      <dgm:spPr/>
      <dgm:t>
        <a:bodyPr/>
        <a:lstStyle/>
        <a:p>
          <a:r>
            <a:rPr lang="en-US" dirty="0" smtClean="0">
              <a:solidFill>
                <a:srgbClr val="0070C0"/>
              </a:solidFill>
            </a:rPr>
            <a:t>Recycle</a:t>
          </a:r>
          <a:endParaRPr lang="en-US" dirty="0">
            <a:solidFill>
              <a:srgbClr val="0070C0"/>
            </a:solidFill>
          </a:endParaRPr>
        </a:p>
      </dgm:t>
    </dgm:pt>
    <dgm:pt modelId="{BA8DA32F-A61B-4FDF-99F1-E67094AED247}" type="parTrans" cxnId="{E601CEAB-448C-4C4D-943C-E499CCDE03FF}">
      <dgm:prSet/>
      <dgm:spPr/>
      <dgm:t>
        <a:bodyPr/>
        <a:lstStyle/>
        <a:p>
          <a:endParaRPr lang="en-US"/>
        </a:p>
      </dgm:t>
    </dgm:pt>
    <dgm:pt modelId="{35504257-FA04-4D10-8FD9-9C01C12012C1}" type="sibTrans" cxnId="{E601CEAB-448C-4C4D-943C-E499CCDE03FF}">
      <dgm:prSet/>
      <dgm:spPr/>
      <dgm:t>
        <a:bodyPr/>
        <a:lstStyle/>
        <a:p>
          <a:endParaRPr lang="en-US"/>
        </a:p>
      </dgm:t>
    </dgm:pt>
    <dgm:pt modelId="{743BD2FB-760B-4A50-B9DA-3A4BAB2C524D}">
      <dgm:prSet phldrT="[Text]"/>
      <dgm:spPr/>
      <dgm:t>
        <a:bodyPr/>
        <a:lstStyle/>
        <a:p>
          <a:r>
            <a:rPr lang="en-US" dirty="0" smtClean="0">
              <a:solidFill>
                <a:srgbClr val="0070C0"/>
              </a:solidFill>
            </a:rPr>
            <a:t>Repeat</a:t>
          </a:r>
          <a:endParaRPr lang="en-US" dirty="0">
            <a:solidFill>
              <a:srgbClr val="0070C0"/>
            </a:solidFill>
          </a:endParaRPr>
        </a:p>
      </dgm:t>
    </dgm:pt>
    <dgm:pt modelId="{401981CC-8A60-44B8-A697-77441017AC01}" type="parTrans" cxnId="{D54D04B7-518D-4AB2-BCC1-4C95A75C7763}">
      <dgm:prSet/>
      <dgm:spPr/>
      <dgm:t>
        <a:bodyPr/>
        <a:lstStyle/>
        <a:p>
          <a:endParaRPr lang="en-US"/>
        </a:p>
      </dgm:t>
    </dgm:pt>
    <dgm:pt modelId="{39E20055-8475-44DD-B96C-D225749223B9}" type="sibTrans" cxnId="{D54D04B7-518D-4AB2-BCC1-4C95A75C7763}">
      <dgm:prSet/>
      <dgm:spPr/>
      <dgm:t>
        <a:bodyPr/>
        <a:lstStyle/>
        <a:p>
          <a:endParaRPr lang="en-US"/>
        </a:p>
      </dgm:t>
    </dgm:pt>
    <dgm:pt modelId="{FD8D884A-AE77-4623-908F-2028DA4D8FE6}" type="pres">
      <dgm:prSet presAssocID="{8C8A960B-DAD5-4283-8909-49E823D4C56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0C6E84-3FFD-49BF-BD9D-7D140BD77E9F}" type="pres">
      <dgm:prSet presAssocID="{11AC7222-F3A6-4042-AAAD-0A225CE76566}" presName="dummy" presStyleCnt="0"/>
      <dgm:spPr/>
    </dgm:pt>
    <dgm:pt modelId="{01AB68ED-6A45-4543-956B-A0AA98885D5E}" type="pres">
      <dgm:prSet presAssocID="{11AC7222-F3A6-4042-AAAD-0A225CE76566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26B0E-A832-4B12-B16F-DBCC00B48B60}" type="pres">
      <dgm:prSet presAssocID="{92B3EE85-288B-4097-A994-AD9A5DBE0722}" presName="sibTrans" presStyleLbl="node1" presStyleIdx="0" presStyleCnt="4"/>
      <dgm:spPr/>
      <dgm:t>
        <a:bodyPr/>
        <a:lstStyle/>
        <a:p>
          <a:endParaRPr lang="en-US"/>
        </a:p>
      </dgm:t>
    </dgm:pt>
    <dgm:pt modelId="{C4111E00-65AE-47E7-9800-C8E831643AB4}" type="pres">
      <dgm:prSet presAssocID="{07FA9944-8DD2-4104-98C3-9F29AF2369D8}" presName="dummy" presStyleCnt="0"/>
      <dgm:spPr/>
    </dgm:pt>
    <dgm:pt modelId="{317577FD-3487-468C-A192-38CF009AB17B}" type="pres">
      <dgm:prSet presAssocID="{07FA9944-8DD2-4104-98C3-9F29AF2369D8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B7FCF-E56C-4538-8ED1-E50170056905}" type="pres">
      <dgm:prSet presAssocID="{8FCBCF79-5E8B-42CE-966B-A5E8E201E1C2}" presName="sibTrans" presStyleLbl="node1" presStyleIdx="1" presStyleCnt="4"/>
      <dgm:spPr/>
      <dgm:t>
        <a:bodyPr/>
        <a:lstStyle/>
        <a:p>
          <a:endParaRPr lang="en-US"/>
        </a:p>
      </dgm:t>
    </dgm:pt>
    <dgm:pt modelId="{A3D428A2-0669-4364-968D-FE50788C4CE9}" type="pres">
      <dgm:prSet presAssocID="{DF5BA510-7EBE-4B0E-8850-54789AD808B9}" presName="dummy" presStyleCnt="0"/>
      <dgm:spPr/>
    </dgm:pt>
    <dgm:pt modelId="{F478B0B5-59DB-4355-8596-3DDB6C5B303B}" type="pres">
      <dgm:prSet presAssocID="{DF5BA510-7EBE-4B0E-8850-54789AD808B9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7EA36-6D03-4775-8387-882D2179EE37}" type="pres">
      <dgm:prSet presAssocID="{35504257-FA04-4D10-8FD9-9C01C12012C1}" presName="sibTrans" presStyleLbl="node1" presStyleIdx="2" presStyleCnt="4" custLinFactNeighborX="-161" custLinFactNeighborY="188"/>
      <dgm:spPr/>
      <dgm:t>
        <a:bodyPr/>
        <a:lstStyle/>
        <a:p>
          <a:endParaRPr lang="en-US"/>
        </a:p>
      </dgm:t>
    </dgm:pt>
    <dgm:pt modelId="{23E9F4F1-0E35-46F4-B65B-8C96E33093DE}" type="pres">
      <dgm:prSet presAssocID="{743BD2FB-760B-4A50-B9DA-3A4BAB2C524D}" presName="dummy" presStyleCnt="0"/>
      <dgm:spPr/>
    </dgm:pt>
    <dgm:pt modelId="{143DD189-167A-44A2-A9DF-E11F1C951B3E}" type="pres">
      <dgm:prSet presAssocID="{743BD2FB-760B-4A50-B9DA-3A4BAB2C524D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F3C37-CF6B-4263-9BE1-BACD4C547FED}" type="pres">
      <dgm:prSet presAssocID="{39E20055-8475-44DD-B96C-D225749223B9}" presName="sibTrans" presStyleLbl="node1" presStyleIdx="3" presStyleCnt="4" custLinFactNeighborY="-4"/>
      <dgm:spPr/>
      <dgm:t>
        <a:bodyPr/>
        <a:lstStyle/>
        <a:p>
          <a:endParaRPr lang="en-US"/>
        </a:p>
      </dgm:t>
    </dgm:pt>
  </dgm:ptLst>
  <dgm:cxnLst>
    <dgm:cxn modelId="{F35217FB-67B3-4631-8AD8-D1C2DA9A4FDF}" type="presOf" srcId="{743BD2FB-760B-4A50-B9DA-3A4BAB2C524D}" destId="{143DD189-167A-44A2-A9DF-E11F1C951B3E}" srcOrd="0" destOrd="0" presId="urn:microsoft.com/office/officeart/2005/8/layout/cycle1"/>
    <dgm:cxn modelId="{A633FEB9-BF06-433F-BA4A-5E39B45F45E2}" type="presOf" srcId="{07FA9944-8DD2-4104-98C3-9F29AF2369D8}" destId="{317577FD-3487-468C-A192-38CF009AB17B}" srcOrd="0" destOrd="0" presId="urn:microsoft.com/office/officeart/2005/8/layout/cycle1"/>
    <dgm:cxn modelId="{D54D04B7-518D-4AB2-BCC1-4C95A75C7763}" srcId="{8C8A960B-DAD5-4283-8909-49E823D4C56D}" destId="{743BD2FB-760B-4A50-B9DA-3A4BAB2C524D}" srcOrd="3" destOrd="0" parTransId="{401981CC-8A60-44B8-A697-77441017AC01}" sibTransId="{39E20055-8475-44DD-B96C-D225749223B9}"/>
    <dgm:cxn modelId="{285DA708-D491-4DC5-BB79-1A494BD448DC}" type="presOf" srcId="{92B3EE85-288B-4097-A994-AD9A5DBE0722}" destId="{D1626B0E-A832-4B12-B16F-DBCC00B48B60}" srcOrd="0" destOrd="0" presId="urn:microsoft.com/office/officeart/2005/8/layout/cycle1"/>
    <dgm:cxn modelId="{E601CEAB-448C-4C4D-943C-E499CCDE03FF}" srcId="{8C8A960B-DAD5-4283-8909-49E823D4C56D}" destId="{DF5BA510-7EBE-4B0E-8850-54789AD808B9}" srcOrd="2" destOrd="0" parTransId="{BA8DA32F-A61B-4FDF-99F1-E67094AED247}" sibTransId="{35504257-FA04-4D10-8FD9-9C01C12012C1}"/>
    <dgm:cxn modelId="{2EDD024E-B4E1-484B-A83B-B5B6E18C6C0F}" srcId="{8C8A960B-DAD5-4283-8909-49E823D4C56D}" destId="{11AC7222-F3A6-4042-AAAD-0A225CE76566}" srcOrd="0" destOrd="0" parTransId="{A5A33929-1DD5-4994-9825-3D924BAB8911}" sibTransId="{92B3EE85-288B-4097-A994-AD9A5DBE0722}"/>
    <dgm:cxn modelId="{7E6D868C-0940-410B-8C65-B1348D2772DA}" type="presOf" srcId="{8FCBCF79-5E8B-42CE-966B-A5E8E201E1C2}" destId="{076B7FCF-E56C-4538-8ED1-E50170056905}" srcOrd="0" destOrd="0" presId="urn:microsoft.com/office/officeart/2005/8/layout/cycle1"/>
    <dgm:cxn modelId="{68DB96F5-2F0C-421F-9320-A982D513A96B}" type="presOf" srcId="{DF5BA510-7EBE-4B0E-8850-54789AD808B9}" destId="{F478B0B5-59DB-4355-8596-3DDB6C5B303B}" srcOrd="0" destOrd="0" presId="urn:microsoft.com/office/officeart/2005/8/layout/cycle1"/>
    <dgm:cxn modelId="{51C4D5C2-5030-432D-BE93-28A06E6C26F4}" type="presOf" srcId="{35504257-FA04-4D10-8FD9-9C01C12012C1}" destId="{C607EA36-6D03-4775-8387-882D2179EE37}" srcOrd="0" destOrd="0" presId="urn:microsoft.com/office/officeart/2005/8/layout/cycle1"/>
    <dgm:cxn modelId="{B69C0AF2-7332-4C71-81A1-F6B88510C2D6}" type="presOf" srcId="{11AC7222-F3A6-4042-AAAD-0A225CE76566}" destId="{01AB68ED-6A45-4543-956B-A0AA98885D5E}" srcOrd="0" destOrd="0" presId="urn:microsoft.com/office/officeart/2005/8/layout/cycle1"/>
    <dgm:cxn modelId="{894340AF-2C1A-46BE-9B02-C85BB38ED39E}" type="presOf" srcId="{8C8A960B-DAD5-4283-8909-49E823D4C56D}" destId="{FD8D884A-AE77-4623-908F-2028DA4D8FE6}" srcOrd="0" destOrd="0" presId="urn:microsoft.com/office/officeart/2005/8/layout/cycle1"/>
    <dgm:cxn modelId="{913B6D6C-5CCC-4F81-9E71-0C5829A100DD}" type="presOf" srcId="{39E20055-8475-44DD-B96C-D225749223B9}" destId="{3C8F3C37-CF6B-4263-9BE1-BACD4C547FED}" srcOrd="0" destOrd="0" presId="urn:microsoft.com/office/officeart/2005/8/layout/cycle1"/>
    <dgm:cxn modelId="{6322CCCB-7A73-4EF1-BB23-3BF914FE3FB0}" srcId="{8C8A960B-DAD5-4283-8909-49E823D4C56D}" destId="{07FA9944-8DD2-4104-98C3-9F29AF2369D8}" srcOrd="1" destOrd="0" parTransId="{0D386077-4A71-47D3-8F97-BF28FBCACE8F}" sibTransId="{8FCBCF79-5E8B-42CE-966B-A5E8E201E1C2}"/>
    <dgm:cxn modelId="{5E6C5955-56F9-4A11-9E17-70FEC190C0F1}" type="presParOf" srcId="{FD8D884A-AE77-4623-908F-2028DA4D8FE6}" destId="{C20C6E84-3FFD-49BF-BD9D-7D140BD77E9F}" srcOrd="0" destOrd="0" presId="urn:microsoft.com/office/officeart/2005/8/layout/cycle1"/>
    <dgm:cxn modelId="{ADA47350-6035-48A8-8EBA-491FE3E31C12}" type="presParOf" srcId="{FD8D884A-AE77-4623-908F-2028DA4D8FE6}" destId="{01AB68ED-6A45-4543-956B-A0AA98885D5E}" srcOrd="1" destOrd="0" presId="urn:microsoft.com/office/officeart/2005/8/layout/cycle1"/>
    <dgm:cxn modelId="{FE750B44-49D5-4253-B192-0B62E694A6C8}" type="presParOf" srcId="{FD8D884A-AE77-4623-908F-2028DA4D8FE6}" destId="{D1626B0E-A832-4B12-B16F-DBCC00B48B60}" srcOrd="2" destOrd="0" presId="urn:microsoft.com/office/officeart/2005/8/layout/cycle1"/>
    <dgm:cxn modelId="{A04F8229-10A7-44E4-9C30-5484B82EC547}" type="presParOf" srcId="{FD8D884A-AE77-4623-908F-2028DA4D8FE6}" destId="{C4111E00-65AE-47E7-9800-C8E831643AB4}" srcOrd="3" destOrd="0" presId="urn:microsoft.com/office/officeart/2005/8/layout/cycle1"/>
    <dgm:cxn modelId="{C682F09E-450E-4A1A-8E18-22EE3562F716}" type="presParOf" srcId="{FD8D884A-AE77-4623-908F-2028DA4D8FE6}" destId="{317577FD-3487-468C-A192-38CF009AB17B}" srcOrd="4" destOrd="0" presId="urn:microsoft.com/office/officeart/2005/8/layout/cycle1"/>
    <dgm:cxn modelId="{8609E10D-CD6D-490C-94B1-9DA5E645C0C8}" type="presParOf" srcId="{FD8D884A-AE77-4623-908F-2028DA4D8FE6}" destId="{076B7FCF-E56C-4538-8ED1-E50170056905}" srcOrd="5" destOrd="0" presId="urn:microsoft.com/office/officeart/2005/8/layout/cycle1"/>
    <dgm:cxn modelId="{8C178CA1-2620-4263-877D-5664AF794D51}" type="presParOf" srcId="{FD8D884A-AE77-4623-908F-2028DA4D8FE6}" destId="{A3D428A2-0669-4364-968D-FE50788C4CE9}" srcOrd="6" destOrd="0" presId="urn:microsoft.com/office/officeart/2005/8/layout/cycle1"/>
    <dgm:cxn modelId="{9BCCC895-9847-4CCD-86E2-37EF93121D85}" type="presParOf" srcId="{FD8D884A-AE77-4623-908F-2028DA4D8FE6}" destId="{F478B0B5-59DB-4355-8596-3DDB6C5B303B}" srcOrd="7" destOrd="0" presId="urn:microsoft.com/office/officeart/2005/8/layout/cycle1"/>
    <dgm:cxn modelId="{76FDE0B3-41F0-4B49-B210-F3A8562945D3}" type="presParOf" srcId="{FD8D884A-AE77-4623-908F-2028DA4D8FE6}" destId="{C607EA36-6D03-4775-8387-882D2179EE37}" srcOrd="8" destOrd="0" presId="urn:microsoft.com/office/officeart/2005/8/layout/cycle1"/>
    <dgm:cxn modelId="{3EE9AF29-EEC7-48F1-81E9-F86C277FF877}" type="presParOf" srcId="{FD8D884A-AE77-4623-908F-2028DA4D8FE6}" destId="{23E9F4F1-0E35-46F4-B65B-8C96E33093DE}" srcOrd="9" destOrd="0" presId="urn:microsoft.com/office/officeart/2005/8/layout/cycle1"/>
    <dgm:cxn modelId="{AC6D2720-9377-4DCB-B185-9DF13E4B2295}" type="presParOf" srcId="{FD8D884A-AE77-4623-908F-2028DA4D8FE6}" destId="{143DD189-167A-44A2-A9DF-E11F1C951B3E}" srcOrd="10" destOrd="0" presId="urn:microsoft.com/office/officeart/2005/8/layout/cycle1"/>
    <dgm:cxn modelId="{101F3BDF-4BB2-4D1C-A93B-F994F2283A5D}" type="presParOf" srcId="{FD8D884A-AE77-4623-908F-2028DA4D8FE6}" destId="{3C8F3C37-CF6B-4263-9BE1-BACD4C547FED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6B0F1A-2378-4309-923A-FA8278965906}" type="doc">
      <dgm:prSet loTypeId="urn:microsoft.com/office/officeart/2008/layout/TitlePictureLineup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FFCF45-F0FC-406B-A962-EA22ACABB35B}">
      <dgm:prSet phldrT="[Text]" custT="1"/>
      <dgm:spPr/>
      <dgm:t>
        <a:bodyPr/>
        <a:lstStyle/>
        <a:p>
          <a:r>
            <a:rPr lang="en-US" sz="1400" dirty="0" smtClean="0"/>
            <a:t>Work</a:t>
          </a:r>
          <a:endParaRPr lang="en-US" sz="1400" dirty="0"/>
        </a:p>
      </dgm:t>
    </dgm:pt>
    <dgm:pt modelId="{F201CB6B-7E04-43EC-B636-C78029A47C78}" type="parTrans" cxnId="{9CD52427-91F5-4E88-AC58-934C344157F5}">
      <dgm:prSet/>
      <dgm:spPr/>
      <dgm:t>
        <a:bodyPr/>
        <a:lstStyle/>
        <a:p>
          <a:endParaRPr lang="en-US" sz="1400"/>
        </a:p>
      </dgm:t>
    </dgm:pt>
    <dgm:pt modelId="{794D4255-EDA5-4B67-914E-D204006C5FF5}" type="sibTrans" cxnId="{9CD52427-91F5-4E88-AC58-934C344157F5}">
      <dgm:prSet/>
      <dgm:spPr/>
      <dgm:t>
        <a:bodyPr/>
        <a:lstStyle/>
        <a:p>
          <a:endParaRPr lang="en-US" sz="1400"/>
        </a:p>
      </dgm:t>
    </dgm:pt>
    <dgm:pt modelId="{3395D7BC-C2C0-4169-919C-9E1A9BD18AE5}">
      <dgm:prSet phldrT="[Text]" custT="1"/>
      <dgm:spPr/>
      <dgm:t>
        <a:bodyPr/>
        <a:lstStyle/>
        <a:p>
          <a:endParaRPr lang="en-US" sz="1400" dirty="0" smtClean="0"/>
        </a:p>
        <a:p>
          <a:r>
            <a:rPr lang="en-US" sz="1400" dirty="0" smtClean="0"/>
            <a:t>Use a mug</a:t>
          </a:r>
        </a:p>
        <a:p>
          <a:r>
            <a:rPr lang="en-US" sz="1400" dirty="0" smtClean="0"/>
            <a:t>Go Paperless</a:t>
          </a:r>
        </a:p>
        <a:p>
          <a:r>
            <a:rPr lang="en-US" sz="1400" dirty="0" smtClean="0"/>
            <a:t>Use recycle bin instead of trash</a:t>
          </a:r>
        </a:p>
      </dgm:t>
    </dgm:pt>
    <dgm:pt modelId="{E812B9E8-1F03-4354-ACF2-3E18415E49F4}" type="parTrans" cxnId="{2260C634-89FB-41E4-8914-03016E6D03A9}">
      <dgm:prSet/>
      <dgm:spPr/>
      <dgm:t>
        <a:bodyPr/>
        <a:lstStyle/>
        <a:p>
          <a:endParaRPr lang="en-US" sz="1400"/>
        </a:p>
      </dgm:t>
    </dgm:pt>
    <dgm:pt modelId="{EB45EF3C-8FFC-4C29-9040-B83EECDD0EA5}" type="sibTrans" cxnId="{2260C634-89FB-41E4-8914-03016E6D03A9}">
      <dgm:prSet/>
      <dgm:spPr/>
      <dgm:t>
        <a:bodyPr/>
        <a:lstStyle/>
        <a:p>
          <a:endParaRPr lang="en-US" sz="1400"/>
        </a:p>
      </dgm:t>
    </dgm:pt>
    <dgm:pt modelId="{27EF49F3-00D1-451C-AC4E-2540C4A06FEA}">
      <dgm:prSet phldrT="[Text]" custT="1"/>
      <dgm:spPr/>
      <dgm:t>
        <a:bodyPr/>
        <a:lstStyle/>
        <a:p>
          <a:r>
            <a:rPr lang="en-US" sz="1400" dirty="0" smtClean="0"/>
            <a:t>Home</a:t>
          </a:r>
          <a:endParaRPr lang="en-US" sz="1400" dirty="0"/>
        </a:p>
      </dgm:t>
    </dgm:pt>
    <dgm:pt modelId="{A5CA493D-8573-4501-B3C9-B36B0146A5E2}" type="parTrans" cxnId="{67BDAA42-CBD7-4E6B-A998-82A65D84DBFE}">
      <dgm:prSet/>
      <dgm:spPr/>
      <dgm:t>
        <a:bodyPr/>
        <a:lstStyle/>
        <a:p>
          <a:endParaRPr lang="en-US" sz="1400"/>
        </a:p>
      </dgm:t>
    </dgm:pt>
    <dgm:pt modelId="{D70E6E28-285D-46AF-966C-119B90F42BCF}" type="sibTrans" cxnId="{67BDAA42-CBD7-4E6B-A998-82A65D84DBFE}">
      <dgm:prSet/>
      <dgm:spPr/>
      <dgm:t>
        <a:bodyPr/>
        <a:lstStyle/>
        <a:p>
          <a:endParaRPr lang="en-US" sz="1400"/>
        </a:p>
      </dgm:t>
    </dgm:pt>
    <dgm:pt modelId="{3884EBA6-3AA4-44E1-AC1B-662008244B59}">
      <dgm:prSet phldrT="[Text]" custT="1"/>
      <dgm:spPr/>
      <dgm:t>
        <a:bodyPr/>
        <a:lstStyle/>
        <a:p>
          <a:endParaRPr lang="en-US" sz="1400" dirty="0" smtClean="0"/>
        </a:p>
        <a:p>
          <a:r>
            <a:rPr lang="en-US" sz="1400" dirty="0" smtClean="0"/>
            <a:t>Have a trash can and a recycle bin.</a:t>
          </a:r>
        </a:p>
        <a:p>
          <a:r>
            <a:rPr lang="en-US" sz="1400" dirty="0" smtClean="0"/>
            <a:t>Paperless bills</a:t>
          </a:r>
        </a:p>
        <a:p>
          <a:r>
            <a:rPr lang="en-US" sz="1400" dirty="0" smtClean="0"/>
            <a:t>Recycle/re-use newspaper or magazines</a:t>
          </a:r>
          <a:endParaRPr lang="en-US" sz="1400" dirty="0"/>
        </a:p>
      </dgm:t>
    </dgm:pt>
    <dgm:pt modelId="{8A9EFF31-D8F2-4F6B-9234-99FCF99A1752}" type="parTrans" cxnId="{A392CF68-6659-4D56-A035-96B0A3DA24C4}">
      <dgm:prSet/>
      <dgm:spPr/>
      <dgm:t>
        <a:bodyPr/>
        <a:lstStyle/>
        <a:p>
          <a:endParaRPr lang="en-US" sz="1400"/>
        </a:p>
      </dgm:t>
    </dgm:pt>
    <dgm:pt modelId="{1CB05388-00F3-4285-8D0D-81FA2B913DFB}" type="sibTrans" cxnId="{A392CF68-6659-4D56-A035-96B0A3DA24C4}">
      <dgm:prSet/>
      <dgm:spPr/>
      <dgm:t>
        <a:bodyPr/>
        <a:lstStyle/>
        <a:p>
          <a:endParaRPr lang="en-US" sz="1400"/>
        </a:p>
      </dgm:t>
    </dgm:pt>
    <dgm:pt modelId="{1E543E80-275D-4122-AFB9-371198CF6E95}">
      <dgm:prSet phldrT="[Text]" custT="1"/>
      <dgm:spPr/>
      <dgm:t>
        <a:bodyPr/>
        <a:lstStyle/>
        <a:p>
          <a:r>
            <a:rPr lang="en-US" sz="1400" dirty="0" smtClean="0"/>
            <a:t>Travel</a:t>
          </a:r>
          <a:endParaRPr lang="en-US" sz="1400" dirty="0"/>
        </a:p>
      </dgm:t>
    </dgm:pt>
    <dgm:pt modelId="{E5FF6F2A-5CC4-46E5-B7D2-EC95EC3CAC88}" type="parTrans" cxnId="{BB1D3B42-5F51-4FD3-97CF-9AB4AC3B994F}">
      <dgm:prSet/>
      <dgm:spPr/>
      <dgm:t>
        <a:bodyPr/>
        <a:lstStyle/>
        <a:p>
          <a:endParaRPr lang="en-US" sz="1400"/>
        </a:p>
      </dgm:t>
    </dgm:pt>
    <dgm:pt modelId="{3CCB5816-F7DA-41AD-A41C-D925765C1E6E}" type="sibTrans" cxnId="{BB1D3B42-5F51-4FD3-97CF-9AB4AC3B994F}">
      <dgm:prSet/>
      <dgm:spPr/>
      <dgm:t>
        <a:bodyPr/>
        <a:lstStyle/>
        <a:p>
          <a:endParaRPr lang="en-US" sz="1400"/>
        </a:p>
      </dgm:t>
    </dgm:pt>
    <dgm:pt modelId="{0949025F-3CCB-450E-975B-B840A320A362}">
      <dgm:prSet phldrT="[Text]" custT="1"/>
      <dgm:spPr/>
      <dgm:t>
        <a:bodyPr/>
        <a:lstStyle/>
        <a:p>
          <a:endParaRPr lang="en-US" sz="1400" dirty="0"/>
        </a:p>
      </dgm:t>
    </dgm:pt>
    <dgm:pt modelId="{480D30E0-1031-48AC-B491-9254E8A638DA}" type="parTrans" cxnId="{BE988BF7-BE4F-4C44-A21D-C4FC8FE7D624}">
      <dgm:prSet/>
      <dgm:spPr/>
      <dgm:t>
        <a:bodyPr/>
        <a:lstStyle/>
        <a:p>
          <a:endParaRPr lang="en-US" sz="1400"/>
        </a:p>
      </dgm:t>
    </dgm:pt>
    <dgm:pt modelId="{D52A3B90-3E2D-4CE2-9614-54288EE44C1D}" type="sibTrans" cxnId="{BE988BF7-BE4F-4C44-A21D-C4FC8FE7D624}">
      <dgm:prSet/>
      <dgm:spPr/>
      <dgm:t>
        <a:bodyPr/>
        <a:lstStyle/>
        <a:p>
          <a:endParaRPr lang="en-US" sz="1400"/>
        </a:p>
      </dgm:t>
    </dgm:pt>
    <dgm:pt modelId="{82914993-2CC7-4FCE-B9CC-51AD7EF29D38}" type="pres">
      <dgm:prSet presAssocID="{6D6B0F1A-2378-4309-923A-FA8278965906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B764AEE-1598-4F18-9DE3-155A635449EE}" type="pres">
      <dgm:prSet presAssocID="{8FFFCF45-F0FC-406B-A962-EA22ACABB35B}" presName="composite" presStyleCnt="0"/>
      <dgm:spPr/>
    </dgm:pt>
    <dgm:pt modelId="{9413FEC9-B4B9-4AA4-B187-07B85FFF9797}" type="pres">
      <dgm:prSet presAssocID="{8FFFCF45-F0FC-406B-A962-EA22ACABB35B}" presName="Accent" presStyleLbl="alignAcc1" presStyleIdx="0" presStyleCnt="3"/>
      <dgm:spPr/>
    </dgm:pt>
    <dgm:pt modelId="{345DCAB6-5E56-4C3D-A471-E35C6F163F7C}" type="pres">
      <dgm:prSet presAssocID="{8FFFCF45-F0FC-406B-A962-EA22ACABB35B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E65C789C-F545-4682-8B2C-E3940E14B738}" type="pres">
      <dgm:prSet presAssocID="{8FFFCF45-F0FC-406B-A962-EA22ACABB35B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3F1C5-5465-4649-A028-2323F9F3FB0B}" type="pres">
      <dgm:prSet presAssocID="{8FFFCF45-F0FC-406B-A962-EA22ACABB35B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DF581B-D21B-4649-AE62-219A67270FA3}" type="pres">
      <dgm:prSet presAssocID="{794D4255-EDA5-4B67-914E-D204006C5FF5}" presName="sibTrans" presStyleCnt="0"/>
      <dgm:spPr/>
    </dgm:pt>
    <dgm:pt modelId="{4EF9B72B-6879-4E27-A9FC-BE4B759B279B}" type="pres">
      <dgm:prSet presAssocID="{27EF49F3-00D1-451C-AC4E-2540C4A06FEA}" presName="composite" presStyleCnt="0"/>
      <dgm:spPr/>
    </dgm:pt>
    <dgm:pt modelId="{D695026D-B2C5-4548-BD4C-716B1918FD17}" type="pres">
      <dgm:prSet presAssocID="{27EF49F3-00D1-451C-AC4E-2540C4A06FEA}" presName="Accent" presStyleLbl="alignAcc1" presStyleIdx="1" presStyleCnt="3"/>
      <dgm:spPr/>
    </dgm:pt>
    <dgm:pt modelId="{BD4BB8E6-2875-41E4-934C-8E00DE30FD2D}" type="pres">
      <dgm:prSet presAssocID="{27EF49F3-00D1-451C-AC4E-2540C4A06FEA}" presName="Imag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7F2AAAF5-5024-40D0-AD59-9562E7B66E4C}" type="pres">
      <dgm:prSet presAssocID="{27EF49F3-00D1-451C-AC4E-2540C4A06FEA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C35BB-25BF-4F61-AA43-65233B3B1D94}" type="pres">
      <dgm:prSet presAssocID="{27EF49F3-00D1-451C-AC4E-2540C4A06FEA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DBDF8-51FD-4269-BC56-E2F3A644188A}" type="pres">
      <dgm:prSet presAssocID="{D70E6E28-285D-46AF-966C-119B90F42BCF}" presName="sibTrans" presStyleCnt="0"/>
      <dgm:spPr/>
    </dgm:pt>
    <dgm:pt modelId="{7F3726E4-2535-4105-9781-BF08E7769549}" type="pres">
      <dgm:prSet presAssocID="{1E543E80-275D-4122-AFB9-371198CF6E95}" presName="composite" presStyleCnt="0"/>
      <dgm:spPr/>
    </dgm:pt>
    <dgm:pt modelId="{D3851857-B95E-4BBF-83DB-9965B1B74AD4}" type="pres">
      <dgm:prSet presAssocID="{1E543E80-275D-4122-AFB9-371198CF6E95}" presName="Accent" presStyleLbl="alignAcc1" presStyleIdx="2" presStyleCnt="3"/>
      <dgm:spPr/>
    </dgm:pt>
    <dgm:pt modelId="{BC9A9177-79C0-4C90-A780-D917CE36BCE3}" type="pres">
      <dgm:prSet presAssocID="{1E543E80-275D-4122-AFB9-371198CF6E95}" presName="Imag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2BC24D51-AB3C-4738-BCAA-384223AFB662}" type="pres">
      <dgm:prSet presAssocID="{1E543E80-275D-4122-AFB9-371198CF6E95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62103-655C-4133-87EB-24DA82756FE5}" type="pres">
      <dgm:prSet presAssocID="{1E543E80-275D-4122-AFB9-371198CF6E95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D52427-91F5-4E88-AC58-934C344157F5}" srcId="{6D6B0F1A-2378-4309-923A-FA8278965906}" destId="{8FFFCF45-F0FC-406B-A962-EA22ACABB35B}" srcOrd="0" destOrd="0" parTransId="{F201CB6B-7E04-43EC-B636-C78029A47C78}" sibTransId="{794D4255-EDA5-4B67-914E-D204006C5FF5}"/>
    <dgm:cxn modelId="{A392CF68-6659-4D56-A035-96B0A3DA24C4}" srcId="{27EF49F3-00D1-451C-AC4E-2540C4A06FEA}" destId="{3884EBA6-3AA4-44E1-AC1B-662008244B59}" srcOrd="0" destOrd="0" parTransId="{8A9EFF31-D8F2-4F6B-9234-99FCF99A1752}" sibTransId="{1CB05388-00F3-4285-8D0D-81FA2B913DFB}"/>
    <dgm:cxn modelId="{67BDAA42-CBD7-4E6B-A998-82A65D84DBFE}" srcId="{6D6B0F1A-2378-4309-923A-FA8278965906}" destId="{27EF49F3-00D1-451C-AC4E-2540C4A06FEA}" srcOrd="1" destOrd="0" parTransId="{A5CA493D-8573-4501-B3C9-B36B0146A5E2}" sibTransId="{D70E6E28-285D-46AF-966C-119B90F42BCF}"/>
    <dgm:cxn modelId="{BE988BF7-BE4F-4C44-A21D-C4FC8FE7D624}" srcId="{1E543E80-275D-4122-AFB9-371198CF6E95}" destId="{0949025F-3CCB-450E-975B-B840A320A362}" srcOrd="0" destOrd="0" parTransId="{480D30E0-1031-48AC-B491-9254E8A638DA}" sibTransId="{D52A3B90-3E2D-4CE2-9614-54288EE44C1D}"/>
    <dgm:cxn modelId="{0A02DBAB-C584-4A03-BC36-0E24EAC60632}" type="presOf" srcId="{3884EBA6-3AA4-44E1-AC1B-662008244B59}" destId="{7F2AAAF5-5024-40D0-AD59-9562E7B66E4C}" srcOrd="0" destOrd="0" presId="urn:microsoft.com/office/officeart/2008/layout/TitlePictureLineup"/>
    <dgm:cxn modelId="{C221C976-7155-421E-83D7-6636DDBBAAA5}" type="presOf" srcId="{27EF49F3-00D1-451C-AC4E-2540C4A06FEA}" destId="{50EC35BB-25BF-4F61-AA43-65233B3B1D94}" srcOrd="0" destOrd="0" presId="urn:microsoft.com/office/officeart/2008/layout/TitlePictureLineup"/>
    <dgm:cxn modelId="{BECD84A4-EAA2-46C8-83DD-E2BCD82506FA}" type="presOf" srcId="{3395D7BC-C2C0-4169-919C-9E1A9BD18AE5}" destId="{E65C789C-F545-4682-8B2C-E3940E14B738}" srcOrd="0" destOrd="0" presId="urn:microsoft.com/office/officeart/2008/layout/TitlePictureLineup"/>
    <dgm:cxn modelId="{FC7BC5AE-F787-4E1A-9803-68475FB5E1F4}" type="presOf" srcId="{6D6B0F1A-2378-4309-923A-FA8278965906}" destId="{82914993-2CC7-4FCE-B9CC-51AD7EF29D38}" srcOrd="0" destOrd="0" presId="urn:microsoft.com/office/officeart/2008/layout/TitlePictureLineup"/>
    <dgm:cxn modelId="{2260C634-89FB-41E4-8914-03016E6D03A9}" srcId="{8FFFCF45-F0FC-406B-A962-EA22ACABB35B}" destId="{3395D7BC-C2C0-4169-919C-9E1A9BD18AE5}" srcOrd="0" destOrd="0" parTransId="{E812B9E8-1F03-4354-ACF2-3E18415E49F4}" sibTransId="{EB45EF3C-8FFC-4C29-9040-B83EECDD0EA5}"/>
    <dgm:cxn modelId="{BB1D3B42-5F51-4FD3-97CF-9AB4AC3B994F}" srcId="{6D6B0F1A-2378-4309-923A-FA8278965906}" destId="{1E543E80-275D-4122-AFB9-371198CF6E95}" srcOrd="2" destOrd="0" parTransId="{E5FF6F2A-5CC4-46E5-B7D2-EC95EC3CAC88}" sibTransId="{3CCB5816-F7DA-41AD-A41C-D925765C1E6E}"/>
    <dgm:cxn modelId="{89B574A5-C753-4A6C-8FBF-B35633E399EC}" type="presOf" srcId="{0949025F-3CCB-450E-975B-B840A320A362}" destId="{2BC24D51-AB3C-4738-BCAA-384223AFB662}" srcOrd="0" destOrd="0" presId="urn:microsoft.com/office/officeart/2008/layout/TitlePictureLineup"/>
    <dgm:cxn modelId="{F9892CEB-07C7-45C8-B244-CAC0B1A8D286}" type="presOf" srcId="{1E543E80-275D-4122-AFB9-371198CF6E95}" destId="{F9862103-655C-4133-87EB-24DA82756FE5}" srcOrd="0" destOrd="0" presId="urn:microsoft.com/office/officeart/2008/layout/TitlePictureLineup"/>
    <dgm:cxn modelId="{AA6BA93D-B357-4C7F-A298-9F28B53C4CA4}" type="presOf" srcId="{8FFFCF45-F0FC-406B-A962-EA22ACABB35B}" destId="{C393F1C5-5465-4649-A028-2323F9F3FB0B}" srcOrd="0" destOrd="0" presId="urn:microsoft.com/office/officeart/2008/layout/TitlePictureLineup"/>
    <dgm:cxn modelId="{D5B5836F-8501-4E05-B3C2-246C6FA6E507}" type="presParOf" srcId="{82914993-2CC7-4FCE-B9CC-51AD7EF29D38}" destId="{BB764AEE-1598-4F18-9DE3-155A635449EE}" srcOrd="0" destOrd="0" presId="urn:microsoft.com/office/officeart/2008/layout/TitlePictureLineup"/>
    <dgm:cxn modelId="{B373400E-8568-4E0E-9F5B-58014BF3AEFF}" type="presParOf" srcId="{BB764AEE-1598-4F18-9DE3-155A635449EE}" destId="{9413FEC9-B4B9-4AA4-B187-07B85FFF9797}" srcOrd="0" destOrd="0" presId="urn:microsoft.com/office/officeart/2008/layout/TitlePictureLineup"/>
    <dgm:cxn modelId="{FD1244B7-0AF1-4399-A19E-315EC9D2396A}" type="presParOf" srcId="{BB764AEE-1598-4F18-9DE3-155A635449EE}" destId="{345DCAB6-5E56-4C3D-A471-E35C6F163F7C}" srcOrd="1" destOrd="0" presId="urn:microsoft.com/office/officeart/2008/layout/TitlePictureLineup"/>
    <dgm:cxn modelId="{032BA30B-6B04-48CC-86E2-BC65DB3277C8}" type="presParOf" srcId="{BB764AEE-1598-4F18-9DE3-155A635449EE}" destId="{E65C789C-F545-4682-8B2C-E3940E14B738}" srcOrd="2" destOrd="0" presId="urn:microsoft.com/office/officeart/2008/layout/TitlePictureLineup"/>
    <dgm:cxn modelId="{C42FAD8C-2E16-4405-A94D-A9F31EBD8C3B}" type="presParOf" srcId="{BB764AEE-1598-4F18-9DE3-155A635449EE}" destId="{C393F1C5-5465-4649-A028-2323F9F3FB0B}" srcOrd="3" destOrd="0" presId="urn:microsoft.com/office/officeart/2008/layout/TitlePictureLineup"/>
    <dgm:cxn modelId="{4DD59D39-7AC9-429B-B9C1-34E992304F1A}" type="presParOf" srcId="{82914993-2CC7-4FCE-B9CC-51AD7EF29D38}" destId="{9EDF581B-D21B-4649-AE62-219A67270FA3}" srcOrd="1" destOrd="0" presId="urn:microsoft.com/office/officeart/2008/layout/TitlePictureLineup"/>
    <dgm:cxn modelId="{FE62F9D7-F477-4FED-AC1D-D0F7C2DDE2C6}" type="presParOf" srcId="{82914993-2CC7-4FCE-B9CC-51AD7EF29D38}" destId="{4EF9B72B-6879-4E27-A9FC-BE4B759B279B}" srcOrd="2" destOrd="0" presId="urn:microsoft.com/office/officeart/2008/layout/TitlePictureLineup"/>
    <dgm:cxn modelId="{0C5CB63A-7332-4DF8-87A9-F6F381A9E37F}" type="presParOf" srcId="{4EF9B72B-6879-4E27-A9FC-BE4B759B279B}" destId="{D695026D-B2C5-4548-BD4C-716B1918FD17}" srcOrd="0" destOrd="0" presId="urn:microsoft.com/office/officeart/2008/layout/TitlePictureLineup"/>
    <dgm:cxn modelId="{89D2796D-0501-4CC3-BB52-1A388B05161E}" type="presParOf" srcId="{4EF9B72B-6879-4E27-A9FC-BE4B759B279B}" destId="{BD4BB8E6-2875-41E4-934C-8E00DE30FD2D}" srcOrd="1" destOrd="0" presId="urn:microsoft.com/office/officeart/2008/layout/TitlePictureLineup"/>
    <dgm:cxn modelId="{FA4CD396-9C3D-482E-83F2-A21759E31B24}" type="presParOf" srcId="{4EF9B72B-6879-4E27-A9FC-BE4B759B279B}" destId="{7F2AAAF5-5024-40D0-AD59-9562E7B66E4C}" srcOrd="2" destOrd="0" presId="urn:microsoft.com/office/officeart/2008/layout/TitlePictureLineup"/>
    <dgm:cxn modelId="{4DA87432-3BBC-48D7-826D-7488AA784843}" type="presParOf" srcId="{4EF9B72B-6879-4E27-A9FC-BE4B759B279B}" destId="{50EC35BB-25BF-4F61-AA43-65233B3B1D94}" srcOrd="3" destOrd="0" presId="urn:microsoft.com/office/officeart/2008/layout/TitlePictureLineup"/>
    <dgm:cxn modelId="{37166F07-4C7C-4EAD-9581-7A1B1826C9D3}" type="presParOf" srcId="{82914993-2CC7-4FCE-B9CC-51AD7EF29D38}" destId="{F54DBDF8-51FD-4269-BC56-E2F3A644188A}" srcOrd="3" destOrd="0" presId="urn:microsoft.com/office/officeart/2008/layout/TitlePictureLineup"/>
    <dgm:cxn modelId="{32AE67C7-E1A3-48EE-B550-4750F762A555}" type="presParOf" srcId="{82914993-2CC7-4FCE-B9CC-51AD7EF29D38}" destId="{7F3726E4-2535-4105-9781-BF08E7769549}" srcOrd="4" destOrd="0" presId="urn:microsoft.com/office/officeart/2008/layout/TitlePictureLineup"/>
    <dgm:cxn modelId="{8DFCE04E-C212-4EAC-8B9A-41573A38C191}" type="presParOf" srcId="{7F3726E4-2535-4105-9781-BF08E7769549}" destId="{D3851857-B95E-4BBF-83DB-9965B1B74AD4}" srcOrd="0" destOrd="0" presId="urn:microsoft.com/office/officeart/2008/layout/TitlePictureLineup"/>
    <dgm:cxn modelId="{BEC0FD05-0BAE-4BCB-B58B-E5A078397763}" type="presParOf" srcId="{7F3726E4-2535-4105-9781-BF08E7769549}" destId="{BC9A9177-79C0-4C90-A780-D917CE36BCE3}" srcOrd="1" destOrd="0" presId="urn:microsoft.com/office/officeart/2008/layout/TitlePictureLineup"/>
    <dgm:cxn modelId="{FDBE33F5-447D-460B-BAF6-B0CB1DC3BA8F}" type="presParOf" srcId="{7F3726E4-2535-4105-9781-BF08E7769549}" destId="{2BC24D51-AB3C-4738-BCAA-384223AFB662}" srcOrd="2" destOrd="0" presId="urn:microsoft.com/office/officeart/2008/layout/TitlePictureLineup"/>
    <dgm:cxn modelId="{5143596C-A137-4841-B296-48B9774CAF1B}" type="presParOf" srcId="{7F3726E4-2535-4105-9781-BF08E7769549}" destId="{F9862103-655C-4133-87EB-24DA82756FE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68ED-6A45-4543-956B-A0AA98885D5E}">
      <dsp:nvSpPr>
        <dsp:cNvPr id="0" name=""/>
        <dsp:cNvSpPr/>
      </dsp:nvSpPr>
      <dsp:spPr>
        <a:xfrm>
          <a:off x="3545808" y="116122"/>
          <a:ext cx="1864813" cy="1864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rgbClr val="0070C0"/>
              </a:solidFill>
            </a:rPr>
            <a:t>Reduce</a:t>
          </a:r>
          <a:endParaRPr lang="en-US" sz="3500" kern="1200" dirty="0">
            <a:solidFill>
              <a:srgbClr val="0070C0"/>
            </a:solidFill>
          </a:endParaRPr>
        </a:p>
      </dsp:txBody>
      <dsp:txXfrm>
        <a:off x="3545808" y="116122"/>
        <a:ext cx="1864813" cy="1864813"/>
      </dsp:txXfrm>
    </dsp:sp>
    <dsp:sp modelId="{D1626B0E-A832-4B12-B16F-DBCC00B48B60}">
      <dsp:nvSpPr>
        <dsp:cNvPr id="0" name=""/>
        <dsp:cNvSpPr/>
      </dsp:nvSpPr>
      <dsp:spPr>
        <a:xfrm>
          <a:off x="257918" y="-1910"/>
          <a:ext cx="5270737" cy="5270737"/>
        </a:xfrm>
        <a:prstGeom prst="circularArrow">
          <a:avLst>
            <a:gd name="adj1" fmla="val 6899"/>
            <a:gd name="adj2" fmla="val 465125"/>
            <a:gd name="adj3" fmla="val 550372"/>
            <a:gd name="adj4" fmla="val 2058450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7577FD-3487-468C-A192-38CF009AB17B}">
      <dsp:nvSpPr>
        <dsp:cNvPr id="0" name=""/>
        <dsp:cNvSpPr/>
      </dsp:nvSpPr>
      <dsp:spPr>
        <a:xfrm>
          <a:off x="3545808" y="3285979"/>
          <a:ext cx="1864813" cy="1864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rgbClr val="0070C0"/>
              </a:solidFill>
            </a:rPr>
            <a:t>Reuse</a:t>
          </a:r>
          <a:endParaRPr lang="en-US" sz="3500" kern="1200" dirty="0">
            <a:solidFill>
              <a:srgbClr val="0070C0"/>
            </a:solidFill>
          </a:endParaRPr>
        </a:p>
      </dsp:txBody>
      <dsp:txXfrm>
        <a:off x="3545808" y="3285979"/>
        <a:ext cx="1864813" cy="1864813"/>
      </dsp:txXfrm>
    </dsp:sp>
    <dsp:sp modelId="{076B7FCF-E56C-4538-8ED1-E50170056905}">
      <dsp:nvSpPr>
        <dsp:cNvPr id="0" name=""/>
        <dsp:cNvSpPr/>
      </dsp:nvSpPr>
      <dsp:spPr>
        <a:xfrm>
          <a:off x="257918" y="-1910"/>
          <a:ext cx="5270737" cy="5270737"/>
        </a:xfrm>
        <a:prstGeom prst="circularArrow">
          <a:avLst>
            <a:gd name="adj1" fmla="val 6899"/>
            <a:gd name="adj2" fmla="val 465125"/>
            <a:gd name="adj3" fmla="val 5950372"/>
            <a:gd name="adj4" fmla="val 438450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78B0B5-59DB-4355-8596-3DDB6C5B303B}">
      <dsp:nvSpPr>
        <dsp:cNvPr id="0" name=""/>
        <dsp:cNvSpPr/>
      </dsp:nvSpPr>
      <dsp:spPr>
        <a:xfrm>
          <a:off x="375951" y="3285979"/>
          <a:ext cx="1864813" cy="1864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rgbClr val="0070C0"/>
              </a:solidFill>
            </a:rPr>
            <a:t>Recycle</a:t>
          </a:r>
          <a:endParaRPr lang="en-US" sz="3500" kern="1200" dirty="0">
            <a:solidFill>
              <a:srgbClr val="0070C0"/>
            </a:solidFill>
          </a:endParaRPr>
        </a:p>
      </dsp:txBody>
      <dsp:txXfrm>
        <a:off x="375951" y="3285979"/>
        <a:ext cx="1864813" cy="1864813"/>
      </dsp:txXfrm>
    </dsp:sp>
    <dsp:sp modelId="{C607EA36-6D03-4775-8387-882D2179EE37}">
      <dsp:nvSpPr>
        <dsp:cNvPr id="0" name=""/>
        <dsp:cNvSpPr/>
      </dsp:nvSpPr>
      <dsp:spPr>
        <a:xfrm>
          <a:off x="249432" y="7998"/>
          <a:ext cx="5270737" cy="5270737"/>
        </a:xfrm>
        <a:prstGeom prst="circularArrow">
          <a:avLst>
            <a:gd name="adj1" fmla="val 6899"/>
            <a:gd name="adj2" fmla="val 465125"/>
            <a:gd name="adj3" fmla="val 11350372"/>
            <a:gd name="adj4" fmla="val 978450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43DD189-167A-44A2-A9DF-E11F1C951B3E}">
      <dsp:nvSpPr>
        <dsp:cNvPr id="0" name=""/>
        <dsp:cNvSpPr/>
      </dsp:nvSpPr>
      <dsp:spPr>
        <a:xfrm>
          <a:off x="375951" y="116122"/>
          <a:ext cx="1864813" cy="1864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rgbClr val="0070C0"/>
              </a:solidFill>
            </a:rPr>
            <a:t>Repeat</a:t>
          </a:r>
          <a:endParaRPr lang="en-US" sz="3500" kern="1200" dirty="0">
            <a:solidFill>
              <a:srgbClr val="0070C0"/>
            </a:solidFill>
          </a:endParaRPr>
        </a:p>
      </dsp:txBody>
      <dsp:txXfrm>
        <a:off x="375951" y="116122"/>
        <a:ext cx="1864813" cy="1864813"/>
      </dsp:txXfrm>
    </dsp:sp>
    <dsp:sp modelId="{3C8F3C37-CF6B-4263-9BE1-BACD4C547FED}">
      <dsp:nvSpPr>
        <dsp:cNvPr id="0" name=""/>
        <dsp:cNvSpPr/>
      </dsp:nvSpPr>
      <dsp:spPr>
        <a:xfrm>
          <a:off x="257918" y="-2121"/>
          <a:ext cx="5270737" cy="5270737"/>
        </a:xfrm>
        <a:prstGeom prst="circularArrow">
          <a:avLst>
            <a:gd name="adj1" fmla="val 6899"/>
            <a:gd name="adj2" fmla="val 465125"/>
            <a:gd name="adj3" fmla="val 16750372"/>
            <a:gd name="adj4" fmla="val 1518450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3FEC9-B4B9-4AA4-B187-07B85FFF9797}">
      <dsp:nvSpPr>
        <dsp:cNvPr id="0" name=""/>
        <dsp:cNvSpPr/>
      </dsp:nvSpPr>
      <dsp:spPr>
        <a:xfrm>
          <a:off x="2857" y="537210"/>
          <a:ext cx="0" cy="362616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5DCAB6-5E56-4C3D-A471-E35C6F163F7C}">
      <dsp:nvSpPr>
        <dsp:cNvPr id="0" name=""/>
        <dsp:cNvSpPr/>
      </dsp:nvSpPr>
      <dsp:spPr>
        <a:xfrm>
          <a:off x="103584" y="658082"/>
          <a:ext cx="1907162" cy="16317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5C789C-F545-4682-8B2C-E3940E14B738}">
      <dsp:nvSpPr>
        <dsp:cNvPr id="0" name=""/>
        <dsp:cNvSpPr/>
      </dsp:nvSpPr>
      <dsp:spPr>
        <a:xfrm>
          <a:off x="103584" y="2289857"/>
          <a:ext cx="1907162" cy="187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 a mug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Go Paperless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 recycle bin instead of trash</a:t>
          </a:r>
        </a:p>
      </dsp:txBody>
      <dsp:txXfrm>
        <a:off x="103584" y="2289857"/>
        <a:ext cx="1907162" cy="1873519"/>
      </dsp:txXfrm>
    </dsp:sp>
    <dsp:sp modelId="{C393F1C5-5465-4649-A028-2323F9F3FB0B}">
      <dsp:nvSpPr>
        <dsp:cNvPr id="0" name=""/>
        <dsp:cNvSpPr/>
      </dsp:nvSpPr>
      <dsp:spPr>
        <a:xfrm>
          <a:off x="2857" y="134302"/>
          <a:ext cx="2014537" cy="4029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Work</a:t>
          </a:r>
          <a:endParaRPr lang="en-US" sz="1400" kern="1200" dirty="0"/>
        </a:p>
      </dsp:txBody>
      <dsp:txXfrm>
        <a:off x="2857" y="134302"/>
        <a:ext cx="2014537" cy="402907"/>
      </dsp:txXfrm>
    </dsp:sp>
    <dsp:sp modelId="{D695026D-B2C5-4548-BD4C-716B1918FD17}">
      <dsp:nvSpPr>
        <dsp:cNvPr id="0" name=""/>
        <dsp:cNvSpPr/>
      </dsp:nvSpPr>
      <dsp:spPr>
        <a:xfrm>
          <a:off x="2330291" y="537210"/>
          <a:ext cx="0" cy="362616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4BB8E6-2875-41E4-934C-8E00DE30FD2D}">
      <dsp:nvSpPr>
        <dsp:cNvPr id="0" name=""/>
        <dsp:cNvSpPr/>
      </dsp:nvSpPr>
      <dsp:spPr>
        <a:xfrm>
          <a:off x="2431018" y="658082"/>
          <a:ext cx="1907162" cy="16317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2AAAF5-5024-40D0-AD59-9562E7B66E4C}">
      <dsp:nvSpPr>
        <dsp:cNvPr id="0" name=""/>
        <dsp:cNvSpPr/>
      </dsp:nvSpPr>
      <dsp:spPr>
        <a:xfrm>
          <a:off x="2431018" y="2289857"/>
          <a:ext cx="1907162" cy="187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Have a trash can and a recycle bin.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Paperless bills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Recycle/re-use newspaper or magazines</a:t>
          </a:r>
          <a:endParaRPr lang="en-US" sz="1400" kern="1200" dirty="0"/>
        </a:p>
      </dsp:txBody>
      <dsp:txXfrm>
        <a:off x="2431018" y="2289857"/>
        <a:ext cx="1907162" cy="1873519"/>
      </dsp:txXfrm>
    </dsp:sp>
    <dsp:sp modelId="{50EC35BB-25BF-4F61-AA43-65233B3B1D94}">
      <dsp:nvSpPr>
        <dsp:cNvPr id="0" name=""/>
        <dsp:cNvSpPr/>
      </dsp:nvSpPr>
      <dsp:spPr>
        <a:xfrm>
          <a:off x="2330291" y="134302"/>
          <a:ext cx="2014537" cy="4029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Home</a:t>
          </a:r>
          <a:endParaRPr lang="en-US" sz="1400" kern="1200" dirty="0"/>
        </a:p>
      </dsp:txBody>
      <dsp:txXfrm>
        <a:off x="2330291" y="134302"/>
        <a:ext cx="2014537" cy="402907"/>
      </dsp:txXfrm>
    </dsp:sp>
    <dsp:sp modelId="{D3851857-B95E-4BBF-83DB-9965B1B74AD4}">
      <dsp:nvSpPr>
        <dsp:cNvPr id="0" name=""/>
        <dsp:cNvSpPr/>
      </dsp:nvSpPr>
      <dsp:spPr>
        <a:xfrm>
          <a:off x="4657724" y="537210"/>
          <a:ext cx="0" cy="362616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9A9177-79C0-4C90-A780-D917CE36BCE3}">
      <dsp:nvSpPr>
        <dsp:cNvPr id="0" name=""/>
        <dsp:cNvSpPr/>
      </dsp:nvSpPr>
      <dsp:spPr>
        <a:xfrm>
          <a:off x="4758451" y="658082"/>
          <a:ext cx="1907162" cy="16317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C24D51-AB3C-4738-BCAA-384223AFB662}">
      <dsp:nvSpPr>
        <dsp:cNvPr id="0" name=""/>
        <dsp:cNvSpPr/>
      </dsp:nvSpPr>
      <dsp:spPr>
        <a:xfrm>
          <a:off x="4758451" y="2289857"/>
          <a:ext cx="1907162" cy="187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4758451" y="2289857"/>
        <a:ext cx="1907162" cy="1873519"/>
      </dsp:txXfrm>
    </dsp:sp>
    <dsp:sp modelId="{F9862103-655C-4133-87EB-24DA82756FE5}">
      <dsp:nvSpPr>
        <dsp:cNvPr id="0" name=""/>
        <dsp:cNvSpPr/>
      </dsp:nvSpPr>
      <dsp:spPr>
        <a:xfrm>
          <a:off x="4657724" y="134302"/>
          <a:ext cx="2014537" cy="4029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Travel</a:t>
          </a:r>
          <a:endParaRPr lang="en-US" sz="1400" kern="1200" dirty="0"/>
        </a:p>
      </dsp:txBody>
      <dsp:txXfrm>
        <a:off x="4657724" y="134302"/>
        <a:ext cx="2014537" cy="402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674E5-B04D-40B5-9538-3DEA7F2146C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61568-9B5A-4EA5-8D57-5D0308E0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8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61568-9B5A-4EA5-8D57-5D0308E04D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4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*2017 Survey,</a:t>
            </a:r>
            <a:r>
              <a:rPr lang="en-US" baseline="0" dirty="0" smtClean="0"/>
              <a:t> women recycle more than men, recycling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61568-9B5A-4EA5-8D57-5D0308E04D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9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77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5564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6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4415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63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3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7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3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6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3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8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2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CEDD-1AD8-8146-9AF2-46F648341D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76EA8FF-783B-E942-8160-2D1ACAC47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9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uffpost.com/entry/psychology-of-why-people-dont-recycle_n_57697a7be4b087b70be605b3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xplainthatstuff.com/recycling.html" TargetMode="External"/><Relationship Id="rId5" Type="http://schemas.openxmlformats.org/officeDocument/2006/relationships/hyperlink" Target="https://www.statista.com/statistics/695444/americans-participating-in-recycling-in-the-united-states-by-gender/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washingtonpost.com/graphics/2017/world/global-waste/?noredirect=on&amp;utm_term=.a4f6ea894de5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learn.eartheasy.com/guides/recycling-basics-for-the-home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ehugger.com/environmental-policy/trash-numbers-startling-statistics-about-americans-and-their-garbage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EB10-FEFF-F24D-8905-4894A2290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728" y="1144887"/>
            <a:ext cx="7060597" cy="2262781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Recycle Responsibly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	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FFB3E-E06A-C74D-AAA9-03A9458B0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925" y="4478925"/>
            <a:ext cx="8915399" cy="112628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Team: </a:t>
            </a:r>
            <a:r>
              <a:rPr lang="en-US" dirty="0">
                <a:solidFill>
                  <a:srgbClr val="0070C0"/>
                </a:solidFill>
              </a:rPr>
              <a:t>Duy, Reshma, Sneha, Sandi, Kayjay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82DD8-461E-AB4F-A744-8B0BFED07338}"/>
              </a:ext>
            </a:extLst>
          </p:cNvPr>
          <p:cNvSpPr/>
          <p:nvPr/>
        </p:nvSpPr>
        <p:spPr>
          <a:xfrm>
            <a:off x="5440729" y="3342482"/>
            <a:ext cx="412645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>
                <a:solidFill>
                  <a:schemeClr val="accent1"/>
                </a:solidFill>
              </a:rPr>
              <a:t>Machine Learning</a:t>
            </a:r>
            <a:endParaRPr lang="en-US" sz="3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127B0-8C81-B54C-804D-81F9D612645E}"/>
              </a:ext>
            </a:extLst>
          </p:cNvPr>
          <p:cNvSpPr txBox="1"/>
          <p:nvPr/>
        </p:nvSpPr>
        <p:spPr>
          <a:xfrm>
            <a:off x="3882490" y="3533191"/>
            <a:ext cx="858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CF13D-02B2-C04E-91D5-A1FC23FB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40" y="2701871"/>
            <a:ext cx="2127307" cy="212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07043-65E2-5447-930D-C1CA098E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510" y="1168400"/>
            <a:ext cx="6344290" cy="506786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D554D75-6F66-714E-862F-1563C19E255C}"/>
              </a:ext>
            </a:extLst>
          </p:cNvPr>
          <p:cNvSpPr txBox="1">
            <a:spLocks/>
          </p:cNvSpPr>
          <p:nvPr/>
        </p:nvSpPr>
        <p:spPr>
          <a:xfrm>
            <a:off x="2199225" y="624110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300" dirty="0">
                <a:solidFill>
                  <a:srgbClr val="92D050"/>
                </a:solidFill>
              </a:rPr>
              <a:t>THE PSYCHOLOGY BEHIND </a:t>
            </a:r>
            <a:r>
              <a:rPr lang="en-US" sz="33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en-US" sz="3300" dirty="0">
                <a:solidFill>
                  <a:srgbClr val="92D050"/>
                </a:solidFill>
              </a:rPr>
              <a:t> RECYCLING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9FC8A-C54D-994A-B9C4-CD3DD490777C}"/>
              </a:ext>
            </a:extLst>
          </p:cNvPr>
          <p:cNvSpPr txBox="1"/>
          <p:nvPr/>
        </p:nvSpPr>
        <p:spPr>
          <a:xfrm>
            <a:off x="1028700" y="6292222"/>
            <a:ext cx="1006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0070C0"/>
                </a:solidFill>
              </a:rPr>
              <a:t>Source: </a:t>
            </a:r>
            <a:r>
              <a:rPr lang="en-US" sz="1400" dirty="0">
                <a:hlinkClick r:id="rId4"/>
              </a:rPr>
              <a:t>https://www.huffpost.com/entry/psychology-of-why-people-dont-recycle_n_57697a7be4b087b70be605b3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339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6763D-D13F-A842-BDC2-43414076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600200"/>
            <a:ext cx="8915399" cy="311704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dirty="0">
                <a:solidFill>
                  <a:srgbClr val="92D050"/>
                </a:solidFill>
              </a:rPr>
              <a:t>Inspiration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Behind This Project…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C85659-F34D-FB43-95EC-394B9CF07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1" y="3758367"/>
            <a:ext cx="8915399" cy="1555864"/>
          </a:xfrm>
        </p:spPr>
        <p:txBody>
          <a:bodyPr>
            <a:normAutofit/>
          </a:bodyPr>
          <a:lstStyle/>
          <a:p>
            <a:r>
              <a:rPr lang="en-US" sz="2500" dirty="0"/>
              <a:t>Our </a:t>
            </a:r>
            <a:r>
              <a:rPr lang="en-US" sz="2500" dirty="0">
                <a:solidFill>
                  <a:srgbClr val="0070C0"/>
                </a:solidFill>
              </a:rPr>
              <a:t>TEST &amp; TRAIN MODEL </a:t>
            </a:r>
            <a:r>
              <a:rPr lang="en-US" sz="2500" dirty="0"/>
              <a:t>that aims at showing how to </a:t>
            </a:r>
            <a:r>
              <a:rPr lang="en-US" sz="2500" dirty="0">
                <a:solidFill>
                  <a:srgbClr val="0070C0"/>
                </a:solidFill>
              </a:rPr>
              <a:t>CLASSIFY TRASH.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60720193-E335-4249-86B0-DC20E7BCE1C4}"/>
              </a:ext>
            </a:extLst>
          </p:cNvPr>
          <p:cNvSpPr txBox="1">
            <a:spLocks/>
          </p:cNvSpPr>
          <p:nvPr/>
        </p:nvSpPr>
        <p:spPr>
          <a:xfrm>
            <a:off x="2424113" y="1069918"/>
            <a:ext cx="8915399" cy="31170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D71F606-2769-1A49-A5D5-A455C416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269" y="303885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Test. </a:t>
            </a:r>
            <a:r>
              <a:rPr lang="en-US" sz="4500" dirty="0">
                <a:solidFill>
                  <a:srgbClr val="00B050"/>
                </a:solidFill>
              </a:rPr>
              <a:t>Train. </a:t>
            </a:r>
            <a:r>
              <a:rPr lang="en-US" sz="4500" dirty="0">
                <a:solidFill>
                  <a:srgbClr val="0070C0"/>
                </a:solidFill>
              </a:rPr>
              <a:t>Validate.</a:t>
            </a:r>
          </a:p>
        </p:txBody>
      </p:sp>
    </p:spTree>
    <p:extLst>
      <p:ext uri="{BB962C8B-B14F-4D97-AF65-F5344CB8AC3E}">
        <p14:creationId xmlns:p14="http://schemas.microsoft.com/office/powerpoint/2010/main" val="40905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66DE5A-BDC2-E24F-AED7-F37DE443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46088"/>
            <a:ext cx="6237288" cy="97631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HOW IT 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99FF9-B7A4-E94F-94FE-A470466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6826251" cy="4262436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1"/>
                </a:solidFill>
              </a:rPr>
              <a:t>Nearly 500 unique images </a:t>
            </a:r>
            <a:r>
              <a:rPr lang="en-US" sz="2500" dirty="0"/>
              <a:t>of trash per category</a:t>
            </a:r>
          </a:p>
          <a:p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Model </a:t>
            </a:r>
            <a:r>
              <a:rPr lang="en-US" sz="2500" dirty="0">
                <a:solidFill>
                  <a:schemeClr val="accent1"/>
                </a:solidFill>
              </a:rPr>
              <a:t>tested, trained and validated</a:t>
            </a:r>
            <a:r>
              <a:rPr lang="en-US" sz="2500" dirty="0"/>
              <a:t> to classify category: </a:t>
            </a:r>
          </a:p>
          <a:p>
            <a:r>
              <a:rPr lang="en-US" sz="2500" dirty="0"/>
              <a:t>	['paper’, 'metal', 'cardboard', 'trash’, 	'glass', 'plastic']</a:t>
            </a:r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00986-AEA2-544D-96A5-A84CAA5DC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6" r="20194" b="929"/>
          <a:stretch/>
        </p:blipFill>
        <p:spPr>
          <a:xfrm>
            <a:off x="582191" y="584448"/>
            <a:ext cx="7272337" cy="363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55EAA-C66A-CA44-8476-95B57B4E6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72" r="20079" b="1789"/>
          <a:stretch/>
        </p:blipFill>
        <p:spPr>
          <a:xfrm>
            <a:off x="5639684" y="2364884"/>
            <a:ext cx="5333117" cy="37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826C3E-2AAC-BA4C-AEFC-AA70AE81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8" r="19962" b="-1178"/>
          <a:stretch/>
        </p:blipFill>
        <p:spPr>
          <a:xfrm>
            <a:off x="557213" y="315024"/>
            <a:ext cx="6271804" cy="5085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290E5-8F64-2D4D-97F8-1C96A35CC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6" t="-2" r="19727" b="9"/>
          <a:stretch/>
        </p:blipFill>
        <p:spPr>
          <a:xfrm>
            <a:off x="5649020" y="315024"/>
            <a:ext cx="6542980" cy="5229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E8B72-4765-314A-A28F-A43381889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6" r="20078" b="-289"/>
          <a:stretch/>
        </p:blipFill>
        <p:spPr>
          <a:xfrm>
            <a:off x="360431" y="1403879"/>
            <a:ext cx="11508837" cy="4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60720193-E335-4249-86B0-DC20E7BCE1C4}"/>
              </a:ext>
            </a:extLst>
          </p:cNvPr>
          <p:cNvSpPr txBox="1">
            <a:spLocks/>
          </p:cNvSpPr>
          <p:nvPr/>
        </p:nvSpPr>
        <p:spPr>
          <a:xfrm>
            <a:off x="2424113" y="1069918"/>
            <a:ext cx="8915399" cy="31170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D71F606-2769-1A49-A5D5-A455C416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97" y="5705071"/>
            <a:ext cx="8413605" cy="9964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How can we play our part?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23" y="1069918"/>
            <a:ext cx="9048750" cy="4543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0886" y="512458"/>
            <a:ext cx="5599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In conclusion</a:t>
            </a:r>
            <a:r>
              <a:rPr lang="en-US" sz="2400" dirty="0" smtClean="0">
                <a:solidFill>
                  <a:schemeClr val="accent1"/>
                </a:solidFill>
              </a:rPr>
              <a:t>..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0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8" y="663803"/>
            <a:ext cx="5571761" cy="541496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41734187"/>
              </p:ext>
            </p:extLst>
          </p:nvPr>
        </p:nvGraphicFramePr>
        <p:xfrm>
          <a:off x="6405426" y="663803"/>
          <a:ext cx="5786574" cy="5266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0070C0"/>
                </a:solidFill>
              </a:rPr>
              <a:t>Recycling usage stats</a:t>
            </a:r>
            <a:endParaRPr lang="en-US" sz="4800" dirty="0">
              <a:solidFill>
                <a:srgbClr val="0070C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7" y="1499617"/>
            <a:ext cx="5888736" cy="397216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723909"/>
            <a:ext cx="4313238" cy="2581758"/>
          </a:xfrm>
        </p:spPr>
      </p:pic>
      <p:sp>
        <p:nvSpPr>
          <p:cNvPr id="6" name="TextBox 5"/>
          <p:cNvSpPr txBox="1"/>
          <p:nvPr/>
        </p:nvSpPr>
        <p:spPr>
          <a:xfrm>
            <a:off x="338328" y="6139172"/>
            <a:ext cx="678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Source: </a:t>
            </a:r>
            <a:r>
              <a:rPr lang="en-US" sz="1400" dirty="0">
                <a:hlinkClick r:id="rId5"/>
              </a:rPr>
              <a:t>https://www.statista.com/statistics/695444/americans-participating-in-recycling-in-the-united-states-by-gender/</a:t>
            </a:r>
            <a:endParaRPr 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7191375" y="6113740"/>
            <a:ext cx="355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>
                <a:hlinkClick r:id="rId6"/>
              </a:rPr>
              <a:t>https://www.explainthatstuff.com/recycling.html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E5ED0-FE1C-614A-9EB2-4C8A6D87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world produces more than </a:t>
            </a:r>
            <a:r>
              <a:rPr lang="en-US" dirty="0">
                <a:solidFill>
                  <a:srgbClr val="92D050"/>
                </a:solidFill>
              </a:rPr>
              <a:t>3.5 million tons of garbage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day — and that figure is growing.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79049-2E08-DA45-B18E-6EB5DDE5C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Source: </a:t>
            </a:r>
            <a:r>
              <a:rPr lang="en-US" dirty="0">
                <a:hlinkClick r:id="rId2"/>
              </a:rPr>
              <a:t>https://www.washingtonpost.com/graphics/2017/world/global-waste/?noredirect=on&amp;utm_term=.a4f6ea894de5</a:t>
            </a:r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684" y="1785398"/>
            <a:ext cx="8911687" cy="220138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“Increasing </a:t>
            </a:r>
            <a:r>
              <a:rPr lang="en-US" sz="2800" dirty="0"/>
              <a:t>materials recycling in the US to 60% could save the equivalent of </a:t>
            </a:r>
            <a:r>
              <a:rPr lang="en-US" sz="2800" b="1" dirty="0">
                <a:solidFill>
                  <a:schemeClr val="accent1"/>
                </a:solidFill>
              </a:rPr>
              <a:t>315 million barrels </a:t>
            </a:r>
            <a:r>
              <a:rPr lang="en-US" sz="2800" dirty="0"/>
              <a:t>of oil per </a:t>
            </a:r>
            <a:r>
              <a:rPr lang="en-US" sz="2800" dirty="0" smtClean="0"/>
              <a:t>year!”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Source: </a:t>
            </a:r>
            <a:r>
              <a:rPr lang="en-US" sz="1600" dirty="0">
                <a:solidFill>
                  <a:schemeClr val="accent1"/>
                </a:solidFill>
                <a:hlinkClick r:id="rId2"/>
              </a:rPr>
              <a:t>https://learn.eartheasy.com/guides/recycling-basics-for-the-home/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48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0070C0"/>
                </a:solidFill>
              </a:rPr>
              <a:t>Recycling Tips</a:t>
            </a:r>
            <a:endParaRPr lang="en-US" sz="4800" dirty="0">
              <a:solidFill>
                <a:srgbClr val="0070C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03656779"/>
              </p:ext>
            </p:extLst>
          </p:nvPr>
        </p:nvGraphicFramePr>
        <p:xfrm>
          <a:off x="3356811" y="2093168"/>
          <a:ext cx="6675120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20456" y="4469630"/>
            <a:ext cx="16824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Bring a small plastic bag to store recycling items in. </a:t>
            </a:r>
          </a:p>
          <a:p>
            <a:endParaRPr lang="en-US" sz="1400" dirty="0"/>
          </a:p>
          <a:p>
            <a:r>
              <a:rPr lang="en-US" sz="1400" dirty="0" smtClean="0"/>
              <a:t>Most hotels and airports have recycling bins.</a:t>
            </a:r>
            <a:endParaRPr lang="en-US" sz="1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9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A0D8FB-FE53-064D-939C-4FD74A63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36" y="533400"/>
            <a:ext cx="8393926" cy="2895600"/>
          </a:xfrm>
        </p:spPr>
        <p:txBody>
          <a:bodyPr>
            <a:normAutofit/>
          </a:bodyPr>
          <a:lstStyle/>
          <a:p>
            <a:pPr algn="ctr"/>
            <a:r>
              <a:rPr lang="en-US" sz="9000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58801C-6414-F24A-BC76-650EE9B7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TRASH BY THE NUMBERS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EA4345-888B-FC46-920F-C2D6B324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73200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4.4 pounds</a:t>
            </a:r>
            <a:r>
              <a:rPr lang="en-US" dirty="0">
                <a:solidFill>
                  <a:srgbClr val="92D050"/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amount of trash generated daily, on average, by every American. Packed in cubed feet it would be the </a:t>
            </a:r>
            <a:r>
              <a:rPr lang="en-US" b="1" dirty="0">
                <a:solidFill>
                  <a:srgbClr val="92D050"/>
                </a:solidFill>
              </a:rPr>
              <a:t>height of the Leaning Tower of Pisa.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254 million tons</a:t>
            </a:r>
            <a:r>
              <a:rPr lang="en-US" dirty="0">
                <a:solidFill>
                  <a:srgbClr val="92D050"/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amount of trash that is generated </a:t>
            </a:r>
            <a:r>
              <a:rPr lang="en-US" b="1" dirty="0">
                <a:solidFill>
                  <a:srgbClr val="92D050"/>
                </a:solidFill>
              </a:rPr>
              <a:t>in US in a year.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300</a:t>
            </a:r>
            <a:r>
              <a:rPr lang="en-US" dirty="0">
                <a:solidFill>
                  <a:srgbClr val="92D050"/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Laps around the equator that could be made in </a:t>
            </a:r>
            <a:r>
              <a:rPr lang="en-US" b="1" dirty="0">
                <a:solidFill>
                  <a:srgbClr val="92D050"/>
                </a:solidFill>
              </a:rPr>
              <a:t>paper and plastic cups, forks, and spoons disposed of annually.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12 feet</a:t>
            </a:r>
            <a:r>
              <a:rPr lang="en-US" dirty="0">
                <a:solidFill>
                  <a:srgbClr val="92D050"/>
                </a:solidFill>
              </a:rPr>
              <a:t>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height of a wall from Los Angeles to New York City that could be made from </a:t>
            </a:r>
            <a:r>
              <a:rPr lang="en-US" b="1" dirty="0">
                <a:solidFill>
                  <a:srgbClr val="92D050"/>
                </a:solidFill>
              </a:rPr>
              <a:t>tossed office paper every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E81DB3-2758-BC47-92B1-FAEE25F76E7C}"/>
              </a:ext>
            </a:extLst>
          </p:cNvPr>
          <p:cNvSpPr txBox="1"/>
          <p:nvPr/>
        </p:nvSpPr>
        <p:spPr>
          <a:xfrm>
            <a:off x="1028700" y="5466722"/>
            <a:ext cx="110017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0070C0"/>
                </a:solidFill>
              </a:rPr>
              <a:t>Source: </a:t>
            </a:r>
            <a:r>
              <a:rPr lang="en-US" sz="1300" dirty="0">
                <a:hlinkClick r:id="rId3"/>
              </a:rPr>
              <a:t>https://www.treehugger.com/environmental-policy/trash-numbers-startling-statistics-about-americans-and-their-garbage.html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2086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D03FC-92EE-FF4F-9320-136626ACF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79" y="431801"/>
            <a:ext cx="5171922" cy="3149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A2663-328F-F54C-A2F0-61C4797D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9F1D5-CF3E-3E4D-BCBA-8792F72F7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046856"/>
            <a:ext cx="5334000" cy="3238500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4EF2018F-180A-6243-A9AA-2C04AD3D67DF}"/>
              </a:ext>
            </a:extLst>
          </p:cNvPr>
          <p:cNvSpPr txBox="1">
            <a:spLocks/>
          </p:cNvSpPr>
          <p:nvPr/>
        </p:nvSpPr>
        <p:spPr>
          <a:xfrm>
            <a:off x="1475325" y="1149484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GROWING AMOUNT </a:t>
            </a:r>
          </a:p>
          <a:p>
            <a:r>
              <a:rPr lang="en-US" dirty="0">
                <a:solidFill>
                  <a:srgbClr val="0070C0"/>
                </a:solidFill>
              </a:rPr>
              <a:t>OF WASTE IN US </a:t>
            </a:r>
          </a:p>
          <a:p>
            <a:r>
              <a:rPr lang="en-US" dirty="0">
                <a:solidFill>
                  <a:srgbClr val="0070C0"/>
                </a:solidFill>
              </a:rPr>
              <a:t>PER YEAR</a:t>
            </a:r>
          </a:p>
        </p:txBody>
      </p:sp>
    </p:spTree>
    <p:extLst>
      <p:ext uri="{BB962C8B-B14F-4D97-AF65-F5344CB8AC3E}">
        <p14:creationId xmlns:p14="http://schemas.microsoft.com/office/powerpoint/2010/main" val="452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0E2E63-5426-0748-9568-8B139024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the </a:t>
            </a:r>
            <a:r>
              <a:rPr lang="en-US" u="sng" dirty="0">
                <a:solidFill>
                  <a:srgbClr val="92D050"/>
                </a:solidFill>
              </a:rPr>
              <a:t>REAL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problem is not the ‘</a:t>
            </a:r>
            <a:r>
              <a:rPr lang="en-US" dirty="0">
                <a:solidFill>
                  <a:srgbClr val="92D050"/>
                </a:solidFill>
              </a:rPr>
              <a:t>amount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 of trash.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175E6B-45B6-FC42-967A-46ABA1EA2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3733329"/>
            <a:ext cx="8915399" cy="860400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IT IS THE </a:t>
            </a:r>
            <a:r>
              <a:rPr lang="en-US" sz="3000" u="sng" dirty="0">
                <a:solidFill>
                  <a:srgbClr val="0070C0"/>
                </a:solidFill>
              </a:rPr>
              <a:t>IGNORANCE</a:t>
            </a:r>
            <a:r>
              <a:rPr lang="en-US" sz="3000" dirty="0"/>
              <a:t> OF WHAT IS </a:t>
            </a:r>
            <a:r>
              <a:rPr lang="en-US" sz="3000" dirty="0">
                <a:solidFill>
                  <a:srgbClr val="0070C0"/>
                </a:solidFill>
              </a:rPr>
              <a:t>RECYCLABLE</a:t>
            </a:r>
            <a:r>
              <a:rPr lang="en-US" sz="3000" dirty="0"/>
              <a:t> AND WHAT IS NOT.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6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C3D19-C641-0D4C-B418-4BA8BA0AD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94" y="2535043"/>
            <a:ext cx="6274600" cy="3812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631D2-4809-0A4D-8A37-D6365DDB9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94" y="511414"/>
            <a:ext cx="4667053" cy="2841386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86BFCEF9-1759-204E-9EA6-B83CF158356A}"/>
              </a:ext>
            </a:extLst>
          </p:cNvPr>
          <p:cNvSpPr txBox="1">
            <a:spLocks/>
          </p:cNvSpPr>
          <p:nvPr/>
        </p:nvSpPr>
        <p:spPr>
          <a:xfrm>
            <a:off x="1475325" y="1009784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AVERAGE WASTE IN US </a:t>
            </a:r>
          </a:p>
          <a:p>
            <a:r>
              <a:rPr lang="en-US" dirty="0">
                <a:solidFill>
                  <a:srgbClr val="0070C0"/>
                </a:solidFill>
              </a:rPr>
              <a:t>PER CATEGORY</a:t>
            </a:r>
          </a:p>
        </p:txBody>
      </p:sp>
    </p:spTree>
    <p:extLst>
      <p:ext uri="{BB962C8B-B14F-4D97-AF65-F5344CB8AC3E}">
        <p14:creationId xmlns:p14="http://schemas.microsoft.com/office/powerpoint/2010/main" val="19679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4A2CCBE-D381-D647-8769-21FA0CDF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 EPA estimates that </a:t>
            </a:r>
            <a:r>
              <a:rPr lang="en-US" dirty="0">
                <a:solidFill>
                  <a:srgbClr val="0070C0"/>
                </a:solidFill>
              </a:rPr>
              <a:t>75%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 the American waste stream is recyclable, but we only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recycle</a:t>
            </a:r>
            <a:r>
              <a:rPr lang="en-US" dirty="0"/>
              <a:t>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30%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2D85C5A-4517-B146-B525-44F3ABC61624}"/>
              </a:ext>
            </a:extLst>
          </p:cNvPr>
          <p:cNvSpPr txBox="1">
            <a:spLocks/>
          </p:cNvSpPr>
          <p:nvPr/>
        </p:nvSpPr>
        <p:spPr>
          <a:xfrm>
            <a:off x="2589212" y="4354046"/>
            <a:ext cx="8915399" cy="1555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Source: </a:t>
            </a:r>
            <a:r>
              <a:rPr lang="en-US" dirty="0"/>
              <a:t>Environmental Protection Agency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hlinkClick r:id="rId3"/>
              </a:rPr>
              <a:t>https://www.epa.gov/</a:t>
            </a:r>
          </a:p>
        </p:txBody>
      </p:sp>
    </p:spTree>
    <p:extLst>
      <p:ext uri="{BB962C8B-B14F-4D97-AF65-F5344CB8AC3E}">
        <p14:creationId xmlns:p14="http://schemas.microsoft.com/office/powerpoint/2010/main" val="408487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16E00-A689-4549-83C8-FB70F241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39956" y="5911222"/>
            <a:ext cx="729312" cy="767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5897E-DE88-3D4D-A39B-758EC77D1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90" y="900113"/>
            <a:ext cx="6414578" cy="3900488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B7D79453-DE36-364C-B67C-01A9B3FD65A3}"/>
              </a:ext>
            </a:extLst>
          </p:cNvPr>
          <p:cNvSpPr txBox="1">
            <a:spLocks/>
          </p:cNvSpPr>
          <p:nvPr/>
        </p:nvSpPr>
        <p:spPr>
          <a:xfrm>
            <a:off x="1117705" y="125267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INCONVENIENT </a:t>
            </a:r>
          </a:p>
          <a:p>
            <a:r>
              <a:rPr lang="en-US" dirty="0">
                <a:solidFill>
                  <a:srgbClr val="0070C0"/>
                </a:solidFill>
              </a:rPr>
              <a:t>HOURS OF</a:t>
            </a:r>
          </a:p>
          <a:p>
            <a:r>
              <a:rPr lang="en-US" dirty="0">
                <a:solidFill>
                  <a:srgbClr val="0070C0"/>
                </a:solidFill>
              </a:rPr>
              <a:t>WASTE RECOVERY?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02852-A64E-384A-B97A-350C7CD4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861" y="382927"/>
            <a:ext cx="5297305" cy="322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E3F18C-B34C-4743-BD80-54F54840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4" y="2750170"/>
            <a:ext cx="6141211" cy="3724903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A3F5E4AF-88FB-F14A-B81D-30C0FE2927B9}"/>
              </a:ext>
            </a:extLst>
          </p:cNvPr>
          <p:cNvSpPr txBox="1">
            <a:spLocks/>
          </p:cNvSpPr>
          <p:nvPr/>
        </p:nvSpPr>
        <p:spPr>
          <a:xfrm>
            <a:off x="731942" y="132411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INSUFFICIENT RECYCLE </a:t>
            </a:r>
          </a:p>
          <a:p>
            <a:r>
              <a:rPr lang="en-US" dirty="0">
                <a:solidFill>
                  <a:srgbClr val="0070C0"/>
                </a:solidFill>
              </a:rPr>
              <a:t>BINS BY BOROUGH? </a:t>
            </a:r>
          </a:p>
        </p:txBody>
      </p:sp>
    </p:spTree>
    <p:extLst>
      <p:ext uri="{BB962C8B-B14F-4D97-AF65-F5344CB8AC3E}">
        <p14:creationId xmlns:p14="http://schemas.microsoft.com/office/powerpoint/2010/main" val="21218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3093</TotalTime>
  <Words>366</Words>
  <Application>Microsoft Office PowerPoint</Application>
  <PresentationFormat>Widescreen</PresentationFormat>
  <Paragraphs>73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Wisp</vt:lpstr>
      <vt:lpstr>Recycle Responsibly     </vt:lpstr>
      <vt:lpstr>The world produces more than 3.5 million tons of garbage a day — and that figure is growing.</vt:lpstr>
      <vt:lpstr>TRASH BY THE NUMBERS</vt:lpstr>
      <vt:lpstr>PowerPoint Presentation</vt:lpstr>
      <vt:lpstr>But the REAL problem is not the ‘amount’ of trash.</vt:lpstr>
      <vt:lpstr>PowerPoint Presentation</vt:lpstr>
      <vt:lpstr>The EPA estimates that 75% of the American waste stream is recyclable, but we only recycle about 30% of it.</vt:lpstr>
      <vt:lpstr>PowerPoint Presentation</vt:lpstr>
      <vt:lpstr>PowerPoint Presentation</vt:lpstr>
      <vt:lpstr>PowerPoint Presentation</vt:lpstr>
      <vt:lpstr>The Inspiration Behind This Project…</vt:lpstr>
      <vt:lpstr>Test. Train. Validate.</vt:lpstr>
      <vt:lpstr>HOW IT WORKS</vt:lpstr>
      <vt:lpstr>PowerPoint Presentation</vt:lpstr>
      <vt:lpstr>PowerPoint Presentation</vt:lpstr>
      <vt:lpstr>PowerPoint Presentation</vt:lpstr>
      <vt:lpstr>How can we play our part?</vt:lpstr>
      <vt:lpstr>PowerPoint Presentation</vt:lpstr>
      <vt:lpstr>Recycling usage stats</vt:lpstr>
      <vt:lpstr>   “Increasing materials recycling in the US to 60% could save the equivalent of 315 million barrels of oil per year!”  Source: https://learn.eartheasy.com/guides/recycling-basics-for-the-home/ </vt:lpstr>
      <vt:lpstr>Recycling Tips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Recycle Responsibly  with Machine Learning</dc:title>
  <dc:creator>Nikhil Kundra</dc:creator>
  <cp:lastModifiedBy>Kajavia L Ramsey</cp:lastModifiedBy>
  <cp:revision>65</cp:revision>
  <dcterms:created xsi:type="dcterms:W3CDTF">2019-07-28T01:28:52Z</dcterms:created>
  <dcterms:modified xsi:type="dcterms:W3CDTF">2019-08-07T03:12:40Z</dcterms:modified>
</cp:coreProperties>
</file>